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2" r:id="rId2"/>
    <p:sldId id="265" r:id="rId3"/>
    <p:sldId id="299" r:id="rId4"/>
    <p:sldId id="266" r:id="rId5"/>
    <p:sldId id="282" r:id="rId6"/>
    <p:sldId id="283" r:id="rId7"/>
    <p:sldId id="284" r:id="rId8"/>
    <p:sldId id="305" r:id="rId9"/>
    <p:sldId id="285" r:id="rId10"/>
    <p:sldId id="286" r:id="rId11"/>
    <p:sldId id="287" r:id="rId12"/>
    <p:sldId id="288" r:id="rId13"/>
    <p:sldId id="289" r:id="rId14"/>
    <p:sldId id="290" r:id="rId15"/>
    <p:sldId id="270" r:id="rId16"/>
    <p:sldId id="303" r:id="rId17"/>
    <p:sldId id="304" r:id="rId18"/>
    <p:sldId id="306" r:id="rId19"/>
    <p:sldId id="291" r:id="rId20"/>
    <p:sldId id="292" r:id="rId21"/>
    <p:sldId id="293" r:id="rId22"/>
    <p:sldId id="307" r:id="rId23"/>
    <p:sldId id="294" r:id="rId24"/>
    <p:sldId id="271" r:id="rId25"/>
    <p:sldId id="274" r:id="rId26"/>
    <p:sldId id="295" r:id="rId27"/>
    <p:sldId id="296" r:id="rId28"/>
    <p:sldId id="297" r:id="rId29"/>
    <p:sldId id="298" r:id="rId30"/>
    <p:sldId id="275" r:id="rId31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4660"/>
  </p:normalViewPr>
  <p:slideViewPr>
    <p:cSldViewPr>
      <p:cViewPr varScale="1">
        <p:scale>
          <a:sx n="107" d="100"/>
          <a:sy n="107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2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332"/>
          </a:xfrm>
          <a:prstGeom prst="rect">
            <a:avLst/>
          </a:prstGeom>
        </p:spPr>
        <p:txBody>
          <a:bodyPr vert="horz" lIns="94821" tIns="47410" rIns="94821" bIns="47410" rtlCol="0"/>
          <a:lstStyle>
            <a:lvl1pPr algn="r">
              <a:defRPr sz="1200"/>
            </a:lvl1pPr>
          </a:lstStyle>
          <a:p>
            <a:fld id="{DC6713F8-DBFE-40D6-A09D-FFCDC353579B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1" tIns="47410" rIns="94821" bIns="4741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10" y="4715154"/>
            <a:ext cx="5335270" cy="4466987"/>
          </a:xfrm>
          <a:prstGeom prst="rect">
            <a:avLst/>
          </a:prstGeom>
        </p:spPr>
        <p:txBody>
          <a:bodyPr vert="horz" lIns="94821" tIns="47410" rIns="94821" bIns="4741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2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4821" tIns="47410" rIns="94821" bIns="47410" rtlCol="0" anchor="b"/>
          <a:lstStyle>
            <a:lvl1pPr algn="r">
              <a:defRPr sz="1200"/>
            </a:lvl1pPr>
          </a:lstStyle>
          <a:p>
            <a:fld id="{0EE7058A-20E8-45AF-842E-970BA044FA4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0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5" descr="http://img0.mxstatic.com/wallpapers/ac78ae05a051c9a32ad625ec06fbfa96_large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00" y="13865"/>
            <a:ext cx="2534300" cy="132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70B7-52BC-48A8-A557-2FCAFC670101}" type="datetimeFigureOut">
              <a:rPr lang="fr-FR" smtClean="0"/>
              <a:pPr/>
              <a:t>12/09/2014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AF7C-DED2-42E9-8DE0-B6C1D010175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2771800" y="0"/>
            <a:ext cx="3456384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01600">
              <a:srgbClr val="96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246" name="Picture 6" descr="http://www.twitfond.com/twitter-fonds/2010/04/etoiles.jpg"/>
          <p:cNvPicPr>
            <a:picLocks noChangeAspect="1" noChangeArrowheads="1"/>
          </p:cNvPicPr>
          <p:nvPr/>
        </p:nvPicPr>
        <p:blipFill>
          <a:blip r:embed="rId3" cstate="print"/>
          <a:srcRect r="55892" b="24146"/>
          <a:stretch>
            <a:fillRect/>
          </a:stretch>
        </p:blipFill>
        <p:spPr bwMode="auto">
          <a:xfrm>
            <a:off x="2771800" y="0"/>
            <a:ext cx="2520280" cy="27089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24732" t="29722" r="23803" b="5401"/>
          <a:stretch>
            <a:fillRect/>
          </a:stretch>
        </p:blipFill>
        <p:spPr bwMode="auto">
          <a:xfrm>
            <a:off x="3275856" y="1412776"/>
            <a:ext cx="2376264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http://us.cdn3.123rf.com/168nwm/bolt/bolt0806/bolt080600155/3200909-violet-etoiles-sur-un-fond-no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6672"/>
            <a:ext cx="448072" cy="33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P:\COMMERCIAL\HABILLAGE CABINE\MELISSA PHOTOS\photo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1728" r="24379" b="1402"/>
          <a:stretch/>
        </p:blipFill>
        <p:spPr bwMode="auto">
          <a:xfrm>
            <a:off x="251520" y="1104886"/>
            <a:ext cx="2253703" cy="3429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P:\COMMERCIAL\HABILLAGE CABINE\MELISSA PHOTOS\photo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1272" r="24875" b="1045"/>
          <a:stretch/>
        </p:blipFill>
        <p:spPr bwMode="auto">
          <a:xfrm>
            <a:off x="6516216" y="1110586"/>
            <a:ext cx="2253703" cy="3436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http://img0.mxstatic.com/wallpapers/ac78ae05a051c9a32ad625ec06fbfa96_larg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13176"/>
            <a:ext cx="3456384" cy="18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 rot="21035552">
            <a:off x="30420" y="3909211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600" dirty="0" smtClean="0">
                <a:solidFill>
                  <a:prstClr val="white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Rage Italic" pitchFamily="66" charset="0"/>
              </a:rPr>
              <a:t>By Sylvie</a:t>
            </a:r>
          </a:p>
        </p:txBody>
      </p:sp>
    </p:spTree>
    <p:extLst>
      <p:ext uri="{BB962C8B-B14F-4D97-AF65-F5344CB8AC3E}">
        <p14:creationId xmlns:p14="http://schemas.microsoft.com/office/powerpoint/2010/main" val="7372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5496" y="1484784"/>
            <a:ext cx="3456384" cy="3476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Plusieurs  feuilles  en acier découpées en forme d’hélice avec un support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en relief accentuent le dynamisme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du mouvement amorcé et stimulera votre imagination le temps du voyage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046" y="11663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Révolution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7170" name="Picture 2" descr="P:\COMMERCIAL\HABILLAGE CABINE\MELISSA PHOTOS\photo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2199" r="1694" b="1726"/>
          <a:stretch/>
        </p:blipFill>
        <p:spPr bwMode="auto">
          <a:xfrm>
            <a:off x="3779913" y="1388522"/>
            <a:ext cx="5328592" cy="38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" y="31884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5496" y="1484784"/>
            <a:ext cx="597666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Plusieurs disques en acier découpés, s’épousent sur un  support en relief,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ils donnent un air Pop à votre cabine, la gaieté, la douceur et la féminité sont à l’honneur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1884"/>
            <a:ext cx="9144000" cy="130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Pop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4338" name="Picture 2" descr="P:\COMMERCIAL\HABILLAGE CABINE\JULIEN PHOTOS\PHOTOS 2\DSC_5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37" y="1391146"/>
            <a:ext cx="3019087" cy="54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58380" y="1484784"/>
            <a:ext cx="256940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formes en 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acier découpées sur un support en relief décoré s’assemblent pour faire apparaître un saxophoniste qui joue pour vous , le souffle de l’artiste nous met en apesanteur, montez avec nous !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Oxygène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2" name="Picture 2" descr="P:\COMMERCIAL\HABILLAGE CABINE\MELISSA PHOTOS\photo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899" r="1722" b="1782"/>
          <a:stretch/>
        </p:blipFill>
        <p:spPr bwMode="auto">
          <a:xfrm>
            <a:off x="3340521" y="1361184"/>
            <a:ext cx="5767983" cy="37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5496" y="1479622"/>
            <a:ext cx="3456384" cy="346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 l’acier trempé dans un bain teinté, sur un support coloré, rafraichit votre cabine, des gouttes d’eau célestes et terrestres brillent dans une lumière d’un éclat primordial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8854" y="44714"/>
            <a:ext cx="9144000" cy="1296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Perles D’eau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3314" name="Picture 2" descr="P:\COMMERCIAL\HABILLAGE CABINE\MELISSA PHOTOS\photo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955" r="1978" b="1911"/>
          <a:stretch/>
        </p:blipFill>
        <p:spPr bwMode="auto">
          <a:xfrm>
            <a:off x="4067944" y="1364832"/>
            <a:ext cx="5076056" cy="3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35496" y="1484784"/>
            <a:ext cx="2808312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feuilles en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inox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découpées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et colorées avec une  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incrustation de  cristaux forment un escarpin moderne que chaque femme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rêve de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porter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604" y="98792"/>
            <a:ext cx="9144000" cy="124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Escarpin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9218" name="Picture 2" descr="P:\COMMERCIAL\HABILLAGE CABINE\MELISSA PHOTOS\photo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1841" r="1589" b="1841"/>
          <a:stretch/>
        </p:blipFill>
        <p:spPr bwMode="auto">
          <a:xfrm>
            <a:off x="3419873" y="1412776"/>
            <a:ext cx="5689078" cy="37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313184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formes 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en acier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poli miroir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découpées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, s’intègrent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dans une paroi métallique , sobres et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délicats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les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boutons paliers vous sollicitent :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« touch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me » 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Bouton Palier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Silhouette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0242" name="Picture 2" descr="P:\COMMERCIAL\HABILLAGE CABINE\MELISSA PHOTOS\photo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1676" r="1544" b="1921"/>
          <a:stretch/>
        </p:blipFill>
        <p:spPr bwMode="auto">
          <a:xfrm>
            <a:off x="3324537" y="1418910"/>
            <a:ext cx="5783967" cy="38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Bouton Palier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Silhouette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1266" name="Picture 2" descr="P:\COMMERCIAL\HABILLAGE CABINE\MELISSA PHOTOS\photo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2968" r="1822" b="2764"/>
          <a:stretch/>
        </p:blipFill>
        <p:spPr bwMode="auto">
          <a:xfrm>
            <a:off x="4341632" y="1454046"/>
            <a:ext cx="4766872" cy="359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P:\COMMERCIAL\HABILLAGE CABINE\MELISSA PHOTOS\photo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2969" r="23771" b="2764"/>
          <a:stretch/>
        </p:blipFill>
        <p:spPr bwMode="auto">
          <a:xfrm>
            <a:off x="-36512" y="1454046"/>
            <a:ext cx="4356622" cy="359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41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Bouton Palier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Etoile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2291" name="Picture 3" descr="P:\COMMERCIAL\HABILLAGE CABINE\MELISSA PHOTOS\photo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2941" r="2113" b="2984"/>
          <a:stretch/>
        </p:blipFill>
        <p:spPr bwMode="auto">
          <a:xfrm>
            <a:off x="5940152" y="2780927"/>
            <a:ext cx="3168351" cy="24088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P:\COMMERCIAL\HABILLAGE CABINE\MELISSA PHOTOS\photo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t="3134" r="21677" b="2979"/>
          <a:stretch/>
        </p:blipFill>
        <p:spPr bwMode="auto">
          <a:xfrm>
            <a:off x="3779912" y="1444515"/>
            <a:ext cx="2979550" cy="2384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0" y="1484784"/>
            <a:ext cx="377991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Montez et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descendez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à votre guise en appuyant sur un bouton qui se perd dans une feuille d’inox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martelée 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à la main. 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57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  <a:defRPr/>
            </a:pPr>
            <a:endParaRPr lang="fr-FR" sz="5400" dirty="0" smtClean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54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</a:rPr>
              <a:t>Plafonds</a:t>
            </a:r>
            <a:endParaRPr lang="fr-FR" sz="54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35638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50800" dir="5400000" sx="96000" sy="96000" algn="ctr" rotWithShape="0">
              <a:srgbClr val="96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293" t="30099" r="12886" b="27369"/>
          <a:stretch/>
        </p:blipFill>
        <p:spPr bwMode="auto">
          <a:xfrm>
            <a:off x="2915816" y="44624"/>
            <a:ext cx="3240360" cy="119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http://img0.mxstatic.com/wallpapers/ac78ae05a051c9a32ad625ec06fbfa96_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38"/>
            <a:ext cx="2360041" cy="123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320384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Plafond en forme de trapèze , en inox décoré à la main, bordure de finition couleur au choix, éclairé par deux spots à leds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Les yeux levés vers le ciel, vous verrez les planètes jouer et s’illuminer au-dessus de vos têtes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Plafond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Planete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69" y="1391141"/>
            <a:ext cx="5642295" cy="376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07504" y="1700808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Ideel Cabine » : p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our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vous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… Demain !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7504" y="2132856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Pour la beauté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toujours recherchée par l’homme !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56490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Pour 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rêver d’une autre dimension !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46794" y="2564904"/>
            <a:ext cx="9144000" cy="30243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Pour votre plaisir, faites ce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voyage artistique,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proposé par EMR Ascenseurs en habillant vos cabines avec des accessoires uniques, personnalisés, à la mesure de vos envies !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Jean Christophe Montiel, Sylvie Wohlgemuth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et Jean Charles Benvenuti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, transformeront vos cabines en œuvres D’art en utilisant le  savoir faire propre a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emr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50800" dir="5400000" sx="96000" sy="96000" algn="ctr" rotWithShape="0">
              <a:srgbClr val="96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293" t="9760" r="12886" b="5401"/>
          <a:stretch>
            <a:fillRect/>
          </a:stretch>
        </p:blipFill>
        <p:spPr bwMode="auto">
          <a:xfrm>
            <a:off x="35496" y="44624"/>
            <a:ext cx="1658070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5" descr="http://img0.mxstatic.com/wallpapers/ac78ae05a051c9a32ad625ec06fbfa96_lar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65"/>
            <a:ext cx="2534300" cy="13269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403648" y="332656"/>
            <a:ext cx="741682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Et si demain…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	      …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 l’ascenseur devenait une œuvre d’art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298782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Plafond en forme de trapèze en inox poli miroir avec plaque de finition au choix, éclairé par deux spots à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leds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Gracieux, et élégant le ciel reflète l’intérieur de la cabine,  et l’agrandit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Plafond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Echo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34" y="1366510"/>
            <a:ext cx="5664953" cy="379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3059832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Plafond en forme de trapèze en acier, peinture » laqué brillant » entouré d’un filant et bordé d’inox au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choix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Gai et coloré il met de la joie et  l’énergie dans votre cabine et rappelle les années Pop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5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Plafond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Pop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3479"/>
            <a:ext cx="5614758" cy="374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45720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Plafond laqué noir brillant entouré d’une bordure noire et surmonté d’un élément  plongé dans un bain de nickel bombé à la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main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Jouant avec l’obscurité et la lumière, il est luxueux et distingué.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5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Plafond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luxe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0" name="Image 9" descr="C:\Users\sylvie\Desktop\MEDIA EMR ASCENSEURS\EMR Studio\DSC_8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9"/>
            <a:ext cx="4190484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4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903649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EMR est en mesure d’offrir à ces clients diverses matières pour les sols cabine, tous résistants, sobres et en harmonie avec les parois des cabines, 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Exemple : parquet, granit, stratifiés pvc ou autres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.</a:t>
            </a:r>
          </a:p>
          <a:p>
            <a:pPr lvl="0" algn="ctr"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Les plinthes seront simples ou découpées sur mesure avec des formes et des matières à définir avec le client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Sols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6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8" name="Groupe 7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12776"/>
            <a:ext cx="903649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Les parois sont  customisées selon le goût du Client, les matières sont en inox,  acier, miroir,  macrolon,  bois,  photos imprimées sur du stratifié ou autres , à définir . 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Parois Cabine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572412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Un Panneau  en inox travaillé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laisse apparaitre des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traits de lumière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ambiante. Ils évoquent les notes qui s’échappent du saxophone.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Cet habillage continue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discrètement sur le deuxième pan de la cabine en stratifié et efface ainsi l’angle de la paroi .</a:t>
            </a: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Ideel </a:t>
            </a:r>
            <a:r>
              <a:rPr lang="fr-FR" sz="2800" dirty="0" err="1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Cabin</a:t>
            </a:r>
            <a:endParaRPr lang="fr-FR" sz="2800" dirty="0" smtClean="0">
              <a:solidFill>
                <a:schemeClr val="bg1"/>
              </a:solidFill>
              <a:effectLst/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Oxygène »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412776"/>
            <a:ext cx="3110364" cy="536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572412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Une paroi en inox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ou évoluent 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sphères et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serpentins </a:t>
            </a: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, des volumes apparaissent, la lumière glisse d’un dessin à l’autre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 </a:t>
            </a: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Attrapez avec nous ces ballons qui se perdent dans l’atmosphère , l’enfance indélébile s’écrit dans la lumière de votre cabine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Ideel </a:t>
            </a:r>
            <a:r>
              <a:rPr lang="fr-FR" sz="2800" dirty="0" err="1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Cabin</a:t>
            </a:r>
            <a:endParaRPr lang="fr-FR" sz="2800" dirty="0" smtClean="0">
              <a:solidFill>
                <a:schemeClr val="bg1"/>
              </a:solidFill>
              <a:effectLst/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/>
                <a:latin typeface="Copperplate Gothic Light" pitchFamily="34" charset="0"/>
                <a:ea typeface="+mj-ea"/>
                <a:cs typeface="+mj-cs"/>
              </a:rPr>
              <a:t>« Rêve d’Enfant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6" name="Picture 3" descr="P:\Utilisateurs\SYLVIE\INPI HABILLAGE CABINE\PHOTOS JULIEN BOITE A BOUTONS ET HABILLAGE\DSC_6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7296"/>
            <a:ext cx="1972816" cy="372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572412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Trois panneaux  en stratifié de différents coloris sont découpés et  posés sur une tôle en aluminium avec des profils en inox poli miroir  </a:t>
            </a:r>
            <a:endParaRPr lang="fr-FR" sz="1200" dirty="0" smtClean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Ils se rapprochent et s’éloignent de façon à ne plus former qu’une seule paroi.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3865"/>
            <a:ext cx="9144000" cy="1254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</a:t>
            </a:r>
            <a:r>
              <a:rPr lang="fr-FR" sz="2800" dirty="0" err="1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Cabin</a:t>
            </a:r>
            <a:endParaRPr lang="fr-FR" sz="2800" dirty="0" smtClean="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Art Déco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6" name="Picture 2" descr="P:\Utilisateurs\SYLVIE\INPI HABILLAGE CABINE\PHOTOS JULIEN BOITE A BOUTONS ET HABILLAGE\DSC_57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4040"/>
            <a:ext cx="3182372" cy="538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269979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panneaux en stratifié  imprimé, prolongé par un miroir, agrandissent votre cabine et vous emportent dans le monde de votre choix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(photos et décors à définir) </a:t>
            </a: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</a:t>
            </a:r>
            <a:r>
              <a:rPr lang="fr-FR" sz="2800" dirty="0" err="1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Cabin</a:t>
            </a:r>
            <a:endParaRPr lang="fr-FR" sz="2800" dirty="0" smtClean="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Reality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64" y="1503666"/>
            <a:ext cx="2777443" cy="336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49775"/>
            <a:ext cx="310832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5292080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panneaux en stratifié, séparés par des profilés en poli miroir </a:t>
            </a: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mettent en valeur les accessoires artistiques de la cabine</a:t>
            </a: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</a:t>
            </a:r>
            <a:r>
              <a:rPr lang="fr-FR" sz="2800" dirty="0" err="1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Cabin</a:t>
            </a:r>
            <a:endParaRPr lang="fr-FR" sz="2800" dirty="0" smtClean="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POP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16" name="Picture 2" descr="P:\Utilisateurs\SYLVIE\INPI HABILLAGE CABINE\PHOTOS JULIEN BOITE A BOUTONS ET HABILLAGE\DSC_5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254380" cy="54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  <a:defRPr/>
            </a:pPr>
            <a:endParaRPr lang="fr-FR" sz="5400" dirty="0" smtClean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54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</a:rPr>
              <a:t>Mains </a:t>
            </a:r>
            <a:r>
              <a:rPr lang="fr-FR" sz="5400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</a:rPr>
              <a:t>Courantes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35638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50800" dir="5400000" sx="96000" sy="96000" algn="ctr" rotWithShape="0">
              <a:srgbClr val="96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293" t="30099" r="12886" b="27369"/>
          <a:stretch/>
        </p:blipFill>
        <p:spPr bwMode="auto">
          <a:xfrm>
            <a:off x="2915816" y="44624"/>
            <a:ext cx="3240360" cy="119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http://img0.mxstatic.com/wallpapers/ac78ae05a051c9a32ad625ec06fbfa96_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71" y="5559"/>
            <a:ext cx="2360041" cy="123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0" y="1484784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habillages sur mesure selon vos Exigences restent à venir</a:t>
            </a:r>
          </a:p>
          <a:p>
            <a:pPr lvl="0" algn="ctr">
              <a:spcBef>
                <a:spcPct val="0"/>
              </a:spcBef>
            </a:pP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Nous vous attendons !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Aller au delà de vos envies</a:t>
            </a:r>
            <a:endParaRPr lang="fr-FR" sz="2800" noProof="0" dirty="0" smtClean="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Copperplate Gothic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4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284380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Entièrement fait main en inox martelé , galbée, sensuelle  au toucher et agréable à l’oeil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2050" name="Picture 2" descr="P:\COMMERCIAL\HABILLAGE CABINE\MELISSA PHOTOS\photo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176" r="701" b="1686"/>
          <a:stretch/>
        </p:blipFill>
        <p:spPr bwMode="auto">
          <a:xfrm>
            <a:off x="3203848" y="1376877"/>
            <a:ext cx="5940152" cy="38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36512" y="-1"/>
            <a:ext cx="9107488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0" y="44623"/>
            <a:ext cx="9144000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Main Courante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« NATURE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298782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Pièce en acier Inox  de forme elliptique, sobre et délicate,</a:t>
            </a: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elle donne du volume à la cabine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3074" name="Picture 2" descr="P:\COMMERCIAL\HABILLAGE CABINE\MELISSA PHOTOS\photo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737" r="999" b="1827"/>
          <a:stretch/>
        </p:blipFill>
        <p:spPr bwMode="auto">
          <a:xfrm>
            <a:off x="3275857" y="1391298"/>
            <a:ext cx="5813726" cy="37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0" y="-1"/>
            <a:ext cx="9107488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Main Courante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BALCON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12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298782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Element profilé de forme Elliptique très pure, serti  de filants en Inox Plein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noProof="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Ensemble en poli miroir style calandre année Sixitie’s Art Déco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Main Courante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calandre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4098" name="Picture 2" descr="P:\COMMERCIAL\HABILLAGE CABINE\MELISSA PHOTOS\photo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1670" r="1537" b="1955"/>
          <a:stretch/>
        </p:blipFill>
        <p:spPr bwMode="auto">
          <a:xfrm>
            <a:off x="3398487" y="1412776"/>
            <a:ext cx="57100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35638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Element en Aluminium de forme cylindrique bordée de dômes incrusté de cristaux scintillants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Finition Chromée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noProof="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Sobre, Elegante et féminine, C’est un bijou séduisant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Copperplate Gothic Light" pitchFamily="34" charset="0"/>
                <a:ea typeface="+mj-ea"/>
                <a:cs typeface="+mj-cs"/>
              </a:rPr>
              <a:t>Mains Courantes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cristal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5124" name="Picture 4" descr="P:\COMMERCIAL\HABILLAGE CABINE\MELISSA PHOTOS\_DSC87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520" r="1204" b="1584"/>
          <a:stretch/>
        </p:blipFill>
        <p:spPr bwMode="auto">
          <a:xfrm>
            <a:off x="5332698" y="3068960"/>
            <a:ext cx="32717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:\COMMERCIAL\HABILLAGE CABINE\MELISSA PHOTOS\_DSC87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3080" r="2095" b="2926"/>
          <a:stretch/>
        </p:blipFill>
        <p:spPr bwMode="auto">
          <a:xfrm>
            <a:off x="3923927" y="1402975"/>
            <a:ext cx="3119719" cy="202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  <a:defRPr/>
            </a:pPr>
            <a:endParaRPr lang="fr-FR" sz="5400" dirty="0" smtClean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fr-FR" sz="54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fr-FR" sz="5400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</a:rPr>
              <a:t>Boitiers de Commande et Boutons Paliers</a:t>
            </a:r>
            <a:endParaRPr lang="fr-FR" sz="5400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Copperplate Gothic Light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35638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50800" dir="5400000" sx="96000" sy="96000" algn="ctr" rotWithShape="0">
              <a:srgbClr val="96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293" t="30099" r="12886" b="27369"/>
          <a:stretch/>
        </p:blipFill>
        <p:spPr bwMode="auto">
          <a:xfrm>
            <a:off x="2915816" y="44624"/>
            <a:ext cx="3240360" cy="119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http://img0.mxstatic.com/wallpapers/ac78ae05a051c9a32ad625ec06fbfa96_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551"/>
            <a:ext cx="2360041" cy="123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ey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0" y="0"/>
            <a:ext cx="9144000" cy="1340769"/>
            <a:chOff x="0" y="0"/>
            <a:chExt cx="9144000" cy="1340769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1340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63500" dist="50800" dir="5400000" sx="96000" sy="96000" algn="ctr" rotWithShape="0">
                <a:srgbClr val="96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5293" t="9760" r="12886" b="5401"/>
            <a:stretch>
              <a:fillRect/>
            </a:stretch>
          </p:blipFill>
          <p:spPr bwMode="auto">
            <a:xfrm>
              <a:off x="35496" y="44624"/>
              <a:ext cx="1658070" cy="1224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5" descr="http://img0.mxstatic.com/wallpapers/ac78ae05a051c9a32ad625ec06fbfa96_large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3865"/>
              <a:ext cx="2534300" cy="1326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288032" y="1700808"/>
            <a:ext cx="356388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Des boutons intégrés dans une flamme en inox brossé surmontés de deux flammes en inox poli miroir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/>
                </a:solidFill>
                <a:latin typeface="Copperplate Gothic Light" pitchFamily="34" charset="0"/>
                <a:ea typeface="+mj-ea"/>
                <a:cs typeface="+mj-cs"/>
              </a:rPr>
              <a:t>Rêvez et laissez vous porter doucement d’un étage à l’autre en regardant dans les flammes délicates de notre boitier Désir</a:t>
            </a: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30" y="137257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Ideel Touch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pperplate Gothic Light" pitchFamily="34" charset="0"/>
                <a:ea typeface="+mj-ea"/>
                <a:cs typeface="+mj-cs"/>
              </a:rPr>
              <a:t>« Désir »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Copperplate Gothic Light" pitchFamily="34" charset="0"/>
              <a:ea typeface="+mj-ea"/>
              <a:cs typeface="+mj-cs"/>
            </a:endParaRPr>
          </a:p>
        </p:txBody>
      </p:sp>
      <p:pic>
        <p:nvPicPr>
          <p:cNvPr id="6146" name="Picture 2" descr="P:\COMMERCIAL\HABILLAGE CABINE\MELISSA PHOTOS\photo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744" r="1864" b="2016"/>
          <a:stretch/>
        </p:blipFill>
        <p:spPr bwMode="auto">
          <a:xfrm>
            <a:off x="3851921" y="1412776"/>
            <a:ext cx="5256584" cy="37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914</Words>
  <Application>Microsoft Office PowerPoint</Application>
  <PresentationFormat>Affichage à l'écran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Your User Name</dc:creator>
  <cp:lastModifiedBy>Sylvie</cp:lastModifiedBy>
  <cp:revision>120</cp:revision>
  <cp:lastPrinted>2014-04-04T07:35:30Z</cp:lastPrinted>
  <dcterms:created xsi:type="dcterms:W3CDTF">2014-02-15T10:59:16Z</dcterms:created>
  <dcterms:modified xsi:type="dcterms:W3CDTF">2014-09-15T06:29:31Z</dcterms:modified>
</cp:coreProperties>
</file>