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media/image38.png" ContentType="image/png"/>
  <Override PartName="/ppt/media/image36.tif" ContentType="image/tif"/>
  <Override PartName="/ppt/media/image35.png" ContentType="image/png"/>
  <Override PartName="/ppt/media/image34.tif" ContentType="image/tif"/>
  <Override PartName="/ppt/media/image33.tif" ContentType="image/tif"/>
  <Override PartName="/ppt/media/image32.png" ContentType="image/png"/>
  <Override PartName="/ppt/media/image31.tif" ContentType="image/tif"/>
  <Override PartName="/ppt/media/image30.tif" ContentType="image/tif"/>
  <Override PartName="/ppt/media/image13.png" ContentType="image/png"/>
  <Override PartName="/ppt/media/image28.tif" ContentType="image/tif"/>
  <Override PartName="/ppt/media/image27.tif" ContentType="image/tif"/>
  <Override PartName="/ppt/media/image26.tif" ContentType="image/tif"/>
  <Override PartName="/ppt/media/image25.tif" ContentType="image/tif"/>
  <Override PartName="/ppt/media/image24.tif" ContentType="image/tif"/>
  <Override PartName="/ppt/media/image23.tif" ContentType="image/tif"/>
  <Override PartName="/ppt/media/image20.tif" ContentType="image/tif"/>
  <Override PartName="/ppt/media/image18.tif" ContentType="image/tif"/>
  <Override PartName="/ppt/media/image29.png" ContentType="image/png"/>
  <Override PartName="/ppt/media/image14.tif" ContentType="image/tif"/>
  <Override PartName="/ppt/media/image6.png" ContentType="image/png"/>
  <Override PartName="/ppt/media/image9.png" ContentType="image/png"/>
  <Override PartName="/ppt/media/image17.tif" ContentType="image/tif"/>
  <Override PartName="/ppt/media/image12.tif" ContentType="image/tif"/>
  <Override PartName="/ppt/media/image4.png" ContentType="image/png"/>
  <Override PartName="/ppt/media/image15.tif" ContentType="image/tif"/>
  <Override PartName="/ppt/media/image11.tif" ContentType="image/tif"/>
  <Override PartName="/ppt/media/image3.png" ContentType="image/png"/>
  <Override PartName="/ppt/media/image1.png" ContentType="image/png"/>
  <Override PartName="/ppt/media/image37.tif" ContentType="image/tif"/>
  <Override PartName="/ppt/media/image22.png" ContentType="image/png"/>
  <Override PartName="/ppt/media/image2.png" ContentType="image/png"/>
  <Override PartName="/ppt/media/image10.tif" ContentType="image/tif"/>
  <Override PartName="/ppt/media/image21.tif" ContentType="image/tif"/>
  <Override PartName="/ppt/media/image19.tif" ContentType="image/tif"/>
  <Override PartName="/ppt/media/image8.png" ContentType="image/png"/>
  <Override PartName="/ppt/media/image5.png" ContentType="image/png"/>
  <Override PartName="/ppt/media/image16.png" ContentType="image/png"/>
  <Override PartName="/ppt/media/image7.tif" ContentType="image/tif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1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2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581040" y="1020600"/>
            <a:ext cx="10993320" cy="683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7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88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581040" y="1020600"/>
            <a:ext cx="10993320" cy="683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30" name="" descr=""/>
          <p:cNvPicPr/>
          <p:nvPr/>
        </p:nvPicPr>
        <p:blipFill>
          <a:blip r:embed="rId2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131" name="" descr=""/>
          <p:cNvPicPr/>
          <p:nvPr/>
        </p:nvPicPr>
        <p:blipFill>
          <a:blip r:embed="rId3"/>
          <a:stretch/>
        </p:blipFill>
        <p:spPr>
          <a:xfrm>
            <a:off x="3602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581040" y="1020600"/>
            <a:ext cx="10993320" cy="68364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446400" y="457200"/>
            <a:ext cx="3702960" cy="946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4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8042040" y="453600"/>
            <a:ext cx="3702960" cy="9828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00" dir="5400000" dist="254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4241880" y="457200"/>
            <a:ext cx="3702960" cy="9108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00" dir="5400000" dist="254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446400" y="3085920"/>
            <a:ext cx="11262600" cy="3304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4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581040" y="1020600"/>
            <a:ext cx="10993320" cy="147456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fr-FR" sz="3600" strike="noStrike">
                <a:solidFill>
                  <a:srgbClr val="4d1434"/>
                </a:solidFill>
                <a:latin typeface="Gill Sans MT"/>
              </a:rPr>
              <a:t>Cliquez pour éditer le format du texte-titreModifiez le style du titre</a:t>
            </a:r>
            <a:endParaRPr/>
          </a:p>
        </p:txBody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7606080" y="5956200"/>
            <a:ext cx="2844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fr-FR" sz="900" strike="noStrike">
                <a:solidFill>
                  <a:srgbClr val="9f296b"/>
                </a:solidFill>
                <a:latin typeface="Gill Sans MT"/>
              </a:rPr>
              <a:t>02/06/2019</a:t>
            </a:r>
            <a:endParaRPr/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581040" y="5951880"/>
            <a:ext cx="691668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7" name="PlaceHolder 8"/>
          <p:cNvSpPr>
            <a:spLocks noGrp="1"/>
          </p:cNvSpPr>
          <p:nvPr>
            <p:ph type="sldNum"/>
          </p:nvPr>
        </p:nvSpPr>
        <p:spPr>
          <a:xfrm>
            <a:off x="10558440" y="5956200"/>
            <a:ext cx="10159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82C0EE9-6BC0-4F06-A185-596860AADC06}" type="slidenum">
              <a:rPr lang="fr-FR" sz="900" strike="noStrike">
                <a:solidFill>
                  <a:srgbClr val="9f296b"/>
                </a:solidFill>
                <a:latin typeface="Gill Sans MT"/>
              </a:rPr>
              <a:t>&lt;numéro&gt;</a:t>
            </a:fld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fr-FR">
                <a:latin typeface="Gill Sans MT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1400">
                <a:latin typeface="Gill Sans MT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1200">
                <a:latin typeface="Gill Sans MT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1200">
                <a:latin typeface="Gill Sans MT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000">
                <a:latin typeface="Gill Sans MT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000">
                <a:latin typeface="Gill Sans MT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000">
                <a:latin typeface="Gill Sans MT"/>
              </a:rPr>
              <a:t>Septième niveau de plan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446400" y="457200"/>
            <a:ext cx="3702960" cy="946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4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4" name="CustomShape 2"/>
          <p:cNvSpPr/>
          <p:nvPr/>
        </p:nvSpPr>
        <p:spPr>
          <a:xfrm>
            <a:off x="8042040" y="453600"/>
            <a:ext cx="3702960" cy="9828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00" dir="5400000" dist="254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5" name="CustomShape 3"/>
          <p:cNvSpPr/>
          <p:nvPr/>
        </p:nvSpPr>
        <p:spPr>
          <a:xfrm>
            <a:off x="4241880" y="457200"/>
            <a:ext cx="3702960" cy="9108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00" dir="5400000" dist="254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6" name="CustomShape 4"/>
          <p:cNvSpPr/>
          <p:nvPr/>
        </p:nvSpPr>
        <p:spPr>
          <a:xfrm>
            <a:off x="446040" y="606600"/>
            <a:ext cx="11299680" cy="12585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4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47" name="PlaceHolder 5"/>
          <p:cNvSpPr>
            <a:spLocks noGrp="1"/>
          </p:cNvSpPr>
          <p:nvPr>
            <p:ph type="title"/>
          </p:nvPr>
        </p:nvSpPr>
        <p:spPr>
          <a:xfrm>
            <a:off x="581040" y="729720"/>
            <a:ext cx="11029320" cy="98784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fr-FR" sz="2800" strike="noStrike">
                <a:solidFill>
                  <a:srgbClr val="ffffff"/>
                </a:solidFill>
                <a:latin typeface="Gill Sans MT"/>
              </a:rPr>
              <a:t>Cliquez pour éditer le format du texte-titreModifiez le style du titre</a:t>
            </a:r>
            <a:endParaRPr/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887040" y="2250720"/>
            <a:ext cx="5086800" cy="535680"/>
          </a:xfrm>
          <a:prstGeom prst="rect">
            <a:avLst/>
          </a:prstGeom>
        </p:spPr>
        <p:txBody>
          <a:bodyPr anchor="b"/>
          <a:p>
            <a:pPr>
              <a:buSzPct val="45000"/>
              <a:buFont typeface="StarSymbol"/>
              <a:buChar char=""/>
            </a:pPr>
            <a:r>
              <a:rPr lang="fr-FR" sz="2200" strike="noStrike">
                <a:solidFill>
                  <a:srgbClr val="903163"/>
                </a:solidFill>
                <a:latin typeface="Gill Sans MT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200" strike="noStrike">
                <a:solidFill>
                  <a:srgbClr val="903163"/>
                </a:solidFill>
                <a:latin typeface="Gill Sans MT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200" strike="noStrike">
                <a:solidFill>
                  <a:srgbClr val="903163"/>
                </a:solidFill>
                <a:latin typeface="Gill Sans MT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200" strike="noStrike">
                <a:solidFill>
                  <a:srgbClr val="903163"/>
                </a:solidFill>
                <a:latin typeface="Gill Sans MT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200" strike="noStrike">
                <a:solidFill>
                  <a:srgbClr val="903163"/>
                </a:solidFill>
                <a:latin typeface="Gill Sans MT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200" strike="noStrike">
                <a:solidFill>
                  <a:srgbClr val="903163"/>
                </a:solidFill>
                <a:latin typeface="Gill Sans MT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200" strike="noStrike">
                <a:solidFill>
                  <a:srgbClr val="903163"/>
                </a:solidFill>
                <a:latin typeface="Gill Sans MT"/>
              </a:rPr>
              <a:t>Septième niveau de planModifier les styles du texte du masque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200" strike="noStrike">
                <a:solidFill>
                  <a:srgbClr val="903163"/>
                </a:solidFill>
                <a:latin typeface="Gill Sans MT"/>
              </a:rPr>
              <a:t>Deuxième niveau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200" strike="noStrike">
                <a:solidFill>
                  <a:srgbClr val="903163"/>
                </a:solidFill>
                <a:latin typeface="Gill Sans MT"/>
              </a:rPr>
              <a:t>Troisième niveau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200" strike="noStrike">
                <a:solidFill>
                  <a:srgbClr val="903163"/>
                </a:solidFill>
                <a:latin typeface="Gill Sans MT"/>
              </a:rPr>
              <a:t>Quatrième niveau</a:t>
            </a:r>
            <a:endParaRPr/>
          </a:p>
          <a:p>
            <a:pPr>
              <a:lnSpc>
                <a:spcPct val="100000"/>
              </a:lnSpc>
            </a:pPr>
            <a:r>
              <a:rPr lang="fr-FR" sz="2200" strike="noStrike">
                <a:solidFill>
                  <a:srgbClr val="903163"/>
                </a:solidFill>
                <a:latin typeface="Gill Sans MT"/>
              </a:rPr>
              <a:t>Cinquième niveau</a:t>
            </a:r>
            <a:endParaRPr/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581040" y="2926080"/>
            <a:ext cx="5392800" cy="29347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Septième niveau de planModifier les styles du texte du masque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Deuxième niveau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Troisième niveau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Quatrième niveau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Cinquième niveau</a:t>
            </a:r>
            <a:endParaRPr/>
          </a:p>
        </p:txBody>
      </p:sp>
      <p:sp>
        <p:nvSpPr>
          <p:cNvPr id="50" name="PlaceHolder 8"/>
          <p:cNvSpPr>
            <a:spLocks noGrp="1"/>
          </p:cNvSpPr>
          <p:nvPr>
            <p:ph type="body"/>
          </p:nvPr>
        </p:nvSpPr>
        <p:spPr>
          <a:xfrm>
            <a:off x="6523560" y="2250720"/>
            <a:ext cx="5086800" cy="552960"/>
          </a:xfrm>
          <a:prstGeom prst="rect">
            <a:avLst/>
          </a:prstGeom>
        </p:spPr>
        <p:txBody>
          <a:bodyPr anchor="b"/>
          <a:p>
            <a:pPr>
              <a:buSzPct val="45000"/>
              <a:buFont typeface="StarSymbol"/>
              <a:buChar char=""/>
            </a:pPr>
            <a:r>
              <a:rPr lang="fr-FR" sz="2200" strike="noStrike">
                <a:solidFill>
                  <a:srgbClr val="903163"/>
                </a:solidFill>
                <a:latin typeface="Gill Sans MT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z="2200" strike="noStrike">
                <a:solidFill>
                  <a:srgbClr val="903163"/>
                </a:solidFill>
                <a:latin typeface="Gill Sans MT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z="2200" strike="noStrike">
                <a:solidFill>
                  <a:srgbClr val="903163"/>
                </a:solidFill>
                <a:latin typeface="Gill Sans MT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z="2200" strike="noStrike">
                <a:solidFill>
                  <a:srgbClr val="903163"/>
                </a:solidFill>
                <a:latin typeface="Gill Sans MT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z="2200" strike="noStrike">
                <a:solidFill>
                  <a:srgbClr val="903163"/>
                </a:solidFill>
                <a:latin typeface="Gill Sans MT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z="2200" strike="noStrike">
                <a:solidFill>
                  <a:srgbClr val="903163"/>
                </a:solidFill>
                <a:latin typeface="Gill Sans MT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200" strike="noStrike">
                <a:solidFill>
                  <a:srgbClr val="903163"/>
                </a:solidFill>
                <a:latin typeface="Gill Sans MT"/>
              </a:rPr>
              <a:t>Septième niveau de planModifier les styles du texte du masque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200" strike="noStrike">
                <a:solidFill>
                  <a:srgbClr val="903163"/>
                </a:solidFill>
                <a:latin typeface="Gill Sans MT"/>
              </a:rPr>
              <a:t>Deuxième niveau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200" strike="noStrike">
                <a:solidFill>
                  <a:srgbClr val="903163"/>
                </a:solidFill>
                <a:latin typeface="Gill Sans MT"/>
              </a:rPr>
              <a:t>Troisième niveau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z="2200" strike="noStrike">
                <a:solidFill>
                  <a:srgbClr val="903163"/>
                </a:solidFill>
                <a:latin typeface="Gill Sans MT"/>
              </a:rPr>
              <a:t>Quatrième niveau</a:t>
            </a:r>
            <a:endParaRPr/>
          </a:p>
          <a:p>
            <a:pPr>
              <a:lnSpc>
                <a:spcPct val="100000"/>
              </a:lnSpc>
            </a:pPr>
            <a:r>
              <a:rPr lang="fr-FR" sz="2200" strike="noStrike">
                <a:solidFill>
                  <a:srgbClr val="903163"/>
                </a:solidFill>
                <a:latin typeface="Gill Sans MT"/>
              </a:rPr>
              <a:t>Cinquième niveau</a:t>
            </a:r>
            <a:endParaRPr/>
          </a:p>
        </p:txBody>
      </p:sp>
      <p:sp>
        <p:nvSpPr>
          <p:cNvPr id="51" name="PlaceHolder 9"/>
          <p:cNvSpPr>
            <a:spLocks noGrp="1"/>
          </p:cNvSpPr>
          <p:nvPr>
            <p:ph type="body"/>
          </p:nvPr>
        </p:nvSpPr>
        <p:spPr>
          <a:xfrm>
            <a:off x="6217560" y="2926080"/>
            <a:ext cx="5392800" cy="29347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Septième niveau de planModifier les styles du texte du masque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Deuxième niveau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Troisième niveau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Quatrième niveau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Cinquième niveau</a:t>
            </a:r>
            <a:endParaRPr/>
          </a:p>
        </p:txBody>
      </p:sp>
      <p:sp>
        <p:nvSpPr>
          <p:cNvPr id="52" name="PlaceHolder 10"/>
          <p:cNvSpPr>
            <a:spLocks noGrp="1"/>
          </p:cNvSpPr>
          <p:nvPr>
            <p:ph type="dt"/>
          </p:nvPr>
        </p:nvSpPr>
        <p:spPr>
          <a:xfrm>
            <a:off x="7606080" y="5956200"/>
            <a:ext cx="2844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fr-FR" sz="900" strike="noStrike">
                <a:solidFill>
                  <a:srgbClr val="903163"/>
                </a:solidFill>
                <a:latin typeface="Gill Sans MT"/>
              </a:rPr>
              <a:t>02/06/2019</a:t>
            </a:r>
            <a:endParaRPr/>
          </a:p>
        </p:txBody>
      </p:sp>
      <p:sp>
        <p:nvSpPr>
          <p:cNvPr id="53" name="PlaceHolder 11"/>
          <p:cNvSpPr>
            <a:spLocks noGrp="1"/>
          </p:cNvSpPr>
          <p:nvPr>
            <p:ph type="ftr"/>
          </p:nvPr>
        </p:nvSpPr>
        <p:spPr>
          <a:xfrm>
            <a:off x="581040" y="5951880"/>
            <a:ext cx="691668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54" name="PlaceHolder 12"/>
          <p:cNvSpPr>
            <a:spLocks noGrp="1"/>
          </p:cNvSpPr>
          <p:nvPr>
            <p:ph type="sldNum"/>
          </p:nvPr>
        </p:nvSpPr>
        <p:spPr>
          <a:xfrm>
            <a:off x="10558440" y="5956200"/>
            <a:ext cx="105228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40598439-6BE4-4B3D-AF13-2E993A05C344}" type="slidenum">
              <a:rPr lang="fr-FR" sz="900" strike="noStrike">
                <a:solidFill>
                  <a:srgbClr val="903163"/>
                </a:solidFill>
                <a:latin typeface="Gill Sans MT"/>
              </a:rPr>
              <a:t>&lt;numéro&gt;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446400" y="457200"/>
            <a:ext cx="3702960" cy="946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4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0" name="CustomShape 2"/>
          <p:cNvSpPr/>
          <p:nvPr/>
        </p:nvSpPr>
        <p:spPr>
          <a:xfrm>
            <a:off x="8042040" y="453600"/>
            <a:ext cx="3702960" cy="9828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38100" dir="5400000" dist="254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1" name="CustomShape 3"/>
          <p:cNvSpPr/>
          <p:nvPr/>
        </p:nvSpPr>
        <p:spPr>
          <a:xfrm>
            <a:off x="4241880" y="457200"/>
            <a:ext cx="3702960" cy="9108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00" dir="5400000" dist="254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2" name="CustomShape 4"/>
          <p:cNvSpPr/>
          <p:nvPr/>
        </p:nvSpPr>
        <p:spPr>
          <a:xfrm>
            <a:off x="440280" y="614520"/>
            <a:ext cx="11309040" cy="1189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r="5400000" dist="25400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93" name="PlaceHolder 5"/>
          <p:cNvSpPr>
            <a:spLocks noGrp="1"/>
          </p:cNvSpPr>
          <p:nvPr>
            <p:ph type="title"/>
          </p:nvPr>
        </p:nvSpPr>
        <p:spPr>
          <a:xfrm>
            <a:off x="581040" y="702000"/>
            <a:ext cx="11029320" cy="1013400"/>
          </a:xfrm>
          <a:prstGeom prst="rect">
            <a:avLst/>
          </a:prstGeom>
        </p:spPr>
        <p:txBody>
          <a:bodyPr anchor="b"/>
          <a:p>
            <a:pPr>
              <a:lnSpc>
                <a:spcPct val="100000"/>
              </a:lnSpc>
            </a:pPr>
            <a:r>
              <a:rPr lang="fr-FR" sz="2800" strike="noStrike">
                <a:solidFill>
                  <a:srgbClr val="ffffff"/>
                </a:solidFill>
                <a:latin typeface="Gill Sans MT"/>
              </a:rPr>
              <a:t>Cliquez pour éditer le format du texte-titreModifiez le style du titre</a:t>
            </a:r>
            <a:endParaRPr/>
          </a:p>
        </p:txBody>
      </p:sp>
      <p:sp>
        <p:nvSpPr>
          <p:cNvPr id="94" name="PlaceHolder 6"/>
          <p:cNvSpPr>
            <a:spLocks noGrp="1"/>
          </p:cNvSpPr>
          <p:nvPr>
            <p:ph type="body"/>
          </p:nvPr>
        </p:nvSpPr>
        <p:spPr>
          <a:xfrm>
            <a:off x="581040" y="2180520"/>
            <a:ext cx="11029320" cy="3678120"/>
          </a:xfrm>
          <a:prstGeom prst="rect">
            <a:avLst/>
          </a:prstGeom>
        </p:spPr>
        <p:txBody>
          <a:bodyPr anchor="ctr"/>
          <a:p>
            <a:pPr>
              <a:buSzPct val="45000"/>
              <a:buFont typeface="StarSymbol"/>
              <a:buChar char="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Septième niveau de planModifier les styles du texte du masque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Deuxième niveau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Troisième niveau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Quatrième niveau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Cinquième niveau</a:t>
            </a:r>
            <a:endParaRPr/>
          </a:p>
        </p:txBody>
      </p:sp>
      <p:sp>
        <p:nvSpPr>
          <p:cNvPr id="95" name="PlaceHolder 7"/>
          <p:cNvSpPr>
            <a:spLocks noGrp="1"/>
          </p:cNvSpPr>
          <p:nvPr>
            <p:ph type="dt"/>
          </p:nvPr>
        </p:nvSpPr>
        <p:spPr>
          <a:xfrm>
            <a:off x="7606080" y="5956200"/>
            <a:ext cx="284436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fr-FR" sz="900" strike="noStrike">
                <a:solidFill>
                  <a:srgbClr val="903163"/>
                </a:solidFill>
                <a:latin typeface="Gill Sans MT"/>
              </a:rPr>
              <a:t>02/06/2019</a:t>
            </a:r>
            <a:endParaRPr/>
          </a:p>
        </p:txBody>
      </p:sp>
      <p:sp>
        <p:nvSpPr>
          <p:cNvPr id="96" name="PlaceHolder 8"/>
          <p:cNvSpPr>
            <a:spLocks noGrp="1"/>
          </p:cNvSpPr>
          <p:nvPr>
            <p:ph type="ftr"/>
          </p:nvPr>
        </p:nvSpPr>
        <p:spPr>
          <a:xfrm>
            <a:off x="581040" y="5951880"/>
            <a:ext cx="691668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97" name="PlaceHolder 9"/>
          <p:cNvSpPr>
            <a:spLocks noGrp="1"/>
          </p:cNvSpPr>
          <p:nvPr>
            <p:ph type="sldNum"/>
          </p:nvPr>
        </p:nvSpPr>
        <p:spPr>
          <a:xfrm>
            <a:off x="10558440" y="5956200"/>
            <a:ext cx="105228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19FB1D85-A1D8-4C33-8197-9874BC9D3D98}" type="slidenum">
              <a:rPr lang="fr-FR" sz="900" strike="noStrike">
                <a:solidFill>
                  <a:srgbClr val="903163"/>
                </a:solidFill>
                <a:latin typeface="Gill Sans MT"/>
              </a:rPr>
              <a:t>&lt;numéro&gt;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7.tif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tif"/><Relationship Id="rId3" Type="http://schemas.openxmlformats.org/officeDocument/2006/relationships/image" Target="../media/image11.tif"/><Relationship Id="rId4" Type="http://schemas.openxmlformats.org/officeDocument/2006/relationships/image" Target="../media/image12.tif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tif"/><Relationship Id="rId3" Type="http://schemas.openxmlformats.org/officeDocument/2006/relationships/image" Target="../media/image15.tif"/><Relationship Id="rId4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tif"/><Relationship Id="rId3" Type="http://schemas.openxmlformats.org/officeDocument/2006/relationships/image" Target="../media/image18.tif"/><Relationship Id="rId4" Type="http://schemas.openxmlformats.org/officeDocument/2006/relationships/image" Target="../media/image19.tif"/><Relationship Id="rId5" Type="http://schemas.openxmlformats.org/officeDocument/2006/relationships/image" Target="../media/image20.tif"/><Relationship Id="rId6" Type="http://schemas.openxmlformats.org/officeDocument/2006/relationships/image" Target="../media/image21.tif"/><Relationship Id="rId7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tif"/><Relationship Id="rId3" Type="http://schemas.openxmlformats.org/officeDocument/2006/relationships/image" Target="../media/image24.tif"/><Relationship Id="rId4" Type="http://schemas.openxmlformats.org/officeDocument/2006/relationships/image" Target="../media/image25.tif"/><Relationship Id="rId5" Type="http://schemas.openxmlformats.org/officeDocument/2006/relationships/image" Target="../media/image26.tif"/><Relationship Id="rId6" Type="http://schemas.openxmlformats.org/officeDocument/2006/relationships/image" Target="../media/image27.tif"/><Relationship Id="rId7" Type="http://schemas.openxmlformats.org/officeDocument/2006/relationships/image" Target="../media/image28.tif"/><Relationship Id="rId8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tif"/><Relationship Id="rId3" Type="http://schemas.openxmlformats.org/officeDocument/2006/relationships/image" Target="../media/image31.tif"/><Relationship Id="rId4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tif"/><Relationship Id="rId3" Type="http://schemas.openxmlformats.org/officeDocument/2006/relationships/image" Target="../media/image34.tif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tif"/><Relationship Id="rId3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7.tif"/><Relationship Id="rId2" Type="http://schemas.openxmlformats.org/officeDocument/2006/relationships/image" Target="../media/image38.png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Shape 1"/>
          <p:cNvSpPr txBox="1"/>
          <p:nvPr/>
        </p:nvSpPr>
        <p:spPr>
          <a:xfrm>
            <a:off x="445320" y="1509480"/>
            <a:ext cx="10993320" cy="14745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fr-FR" sz="3600" strike="noStrike">
                <a:solidFill>
                  <a:srgbClr val="4d1434"/>
                </a:solidFill>
                <a:latin typeface="Gill Sans MT"/>
              </a:rPr>
              <a:t>Quelle finance pour une gouvernance durable ?</a:t>
            </a:r>
            <a:r>
              <a:rPr lang="fr-FR" sz="3600" strike="noStrike">
                <a:solidFill>
                  <a:srgbClr val="4d1434"/>
                </a:solidFill>
                <a:latin typeface="Gill Sans MT"/>
              </a:rPr>
              <a:t> </a:t>
            </a:r>
            <a:endParaRPr/>
          </a:p>
        </p:txBody>
      </p:sp>
      <p:pic>
        <p:nvPicPr>
          <p:cNvPr id="133" name="Image 3" descr=""/>
          <p:cNvPicPr/>
          <p:nvPr/>
        </p:nvPicPr>
        <p:blipFill>
          <a:blip r:embed="rId1"/>
          <a:stretch/>
        </p:blipFill>
        <p:spPr>
          <a:xfrm>
            <a:off x="7952040" y="565560"/>
            <a:ext cx="2934000" cy="1122120"/>
          </a:xfrm>
          <a:prstGeom prst="rect">
            <a:avLst/>
          </a:prstGeom>
          <a:ln>
            <a:noFill/>
          </a:ln>
        </p:spPr>
      </p:pic>
      <p:pic>
        <p:nvPicPr>
          <p:cNvPr id="134" name="Image 4" descr=""/>
          <p:cNvPicPr/>
          <p:nvPr/>
        </p:nvPicPr>
        <p:blipFill>
          <a:blip r:embed="rId2"/>
          <a:stretch/>
        </p:blipFill>
        <p:spPr>
          <a:xfrm>
            <a:off x="445320" y="565560"/>
            <a:ext cx="3346560" cy="909720"/>
          </a:xfrm>
          <a:prstGeom prst="rect">
            <a:avLst/>
          </a:prstGeom>
          <a:ln>
            <a:noFill/>
          </a:ln>
        </p:spPr>
      </p:pic>
      <p:sp>
        <p:nvSpPr>
          <p:cNvPr id="135" name="CustomShape 2"/>
          <p:cNvSpPr/>
          <p:nvPr/>
        </p:nvSpPr>
        <p:spPr>
          <a:xfrm>
            <a:off x="597600" y="3737160"/>
            <a:ext cx="10993320" cy="147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>
              <a:lnSpc>
                <a:spcPct val="100000"/>
              </a:lnSpc>
            </a:pPr>
            <a:r>
              <a:rPr b="1" lang="fr-FR" sz="2400" strike="noStrike">
                <a:solidFill>
                  <a:srgbClr val="ffffff"/>
                </a:solidFill>
                <a:latin typeface="Gill Sans MT"/>
              </a:rPr>
              <a:t>Conférence FFA du 3 juin 2019</a:t>
            </a:r>
            <a:r>
              <a:rPr lang="fr-FR" sz="2400" strike="noStrike">
                <a:solidFill>
                  <a:srgbClr val="ffffff"/>
                </a:solidFill>
                <a:latin typeface="Gill Sans MT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fr-FR" sz="2400" strike="noStrike">
                <a:solidFill>
                  <a:srgbClr val="ffffff"/>
                </a:solidFill>
                <a:latin typeface="Gill Sans MT"/>
              </a:rPr>
              <a:t>Auditorium AG2R La Mondiale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581040" y="729720"/>
            <a:ext cx="11029320" cy="987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fr-FR" sz="2800" strike="noStrike">
                <a:solidFill>
                  <a:srgbClr val="ffffff"/>
                </a:solidFill>
                <a:latin typeface="Gill Sans MT"/>
              </a:rPr>
              <a:t>Ouverture des débats</a:t>
            </a:r>
            <a:endParaRPr/>
          </a:p>
        </p:txBody>
      </p:sp>
      <p:sp>
        <p:nvSpPr>
          <p:cNvPr id="137" name="TextShape 2"/>
          <p:cNvSpPr txBox="1"/>
          <p:nvPr/>
        </p:nvSpPr>
        <p:spPr>
          <a:xfrm>
            <a:off x="887040" y="2250720"/>
            <a:ext cx="5086800" cy="535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fr-FR" sz="2200" strike="noStrike">
                <a:solidFill>
                  <a:srgbClr val="903163"/>
                </a:solidFill>
                <a:latin typeface="Gill Sans MT"/>
              </a:rPr>
              <a:t>André Renaudin </a:t>
            </a:r>
            <a:endParaRPr/>
          </a:p>
          <a:p>
            <a:pPr>
              <a:lnSpc>
                <a:spcPct val="100000"/>
              </a:lnSpc>
            </a:pPr>
            <a:r>
              <a:rPr lang="fr-FR" sz="2200" strike="noStrike">
                <a:solidFill>
                  <a:srgbClr val="000000"/>
                </a:solidFill>
                <a:latin typeface="Gill Sans MT"/>
              </a:rPr>
              <a:t>Directeur Général de l’AG2R La Mondiale</a:t>
            </a:r>
            <a:endParaRPr/>
          </a:p>
        </p:txBody>
      </p:sp>
      <p:sp>
        <p:nvSpPr>
          <p:cNvPr id="138" name="TextShape 3"/>
          <p:cNvSpPr txBox="1"/>
          <p:nvPr/>
        </p:nvSpPr>
        <p:spPr>
          <a:xfrm>
            <a:off x="581040" y="2926080"/>
            <a:ext cx="5392800" cy="2934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sp>
        <p:nvSpPr>
          <p:cNvPr id="139" name="TextShape 4"/>
          <p:cNvSpPr txBox="1"/>
          <p:nvPr/>
        </p:nvSpPr>
        <p:spPr>
          <a:xfrm>
            <a:off x="6523560" y="2250720"/>
            <a:ext cx="5086800" cy="5529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fr-FR" sz="2200" strike="noStrike">
                <a:solidFill>
                  <a:srgbClr val="903163"/>
                </a:solidFill>
                <a:latin typeface="Gill Sans MT"/>
              </a:rPr>
              <a:t>Agnès Arcier</a:t>
            </a:r>
            <a:endParaRPr/>
          </a:p>
          <a:p>
            <a:pPr>
              <a:lnSpc>
                <a:spcPct val="100000"/>
              </a:lnSpc>
            </a:pPr>
            <a:r>
              <a:rPr lang="fr-FR" sz="2200" strike="noStrike">
                <a:solidFill>
                  <a:srgbClr val="000000"/>
                </a:solidFill>
                <a:latin typeface="Gill Sans MT"/>
              </a:rPr>
              <a:t>Présidente de la FFA</a:t>
            </a:r>
            <a:endParaRPr/>
          </a:p>
        </p:txBody>
      </p:sp>
      <p:sp>
        <p:nvSpPr>
          <p:cNvPr id="140" name="TextShape 5"/>
          <p:cNvSpPr txBox="1"/>
          <p:nvPr/>
        </p:nvSpPr>
        <p:spPr>
          <a:xfrm>
            <a:off x="6217560" y="2926080"/>
            <a:ext cx="5392800" cy="2934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endParaRPr/>
          </a:p>
        </p:txBody>
      </p:sp>
      <p:pic>
        <p:nvPicPr>
          <p:cNvPr id="141" name="Image 3" descr=""/>
          <p:cNvPicPr/>
          <p:nvPr/>
        </p:nvPicPr>
        <p:blipFill>
          <a:blip r:embed="rId1"/>
          <a:stretch/>
        </p:blipFill>
        <p:spPr>
          <a:xfrm>
            <a:off x="725040" y="5858640"/>
            <a:ext cx="3346560" cy="909720"/>
          </a:xfrm>
          <a:prstGeom prst="rect">
            <a:avLst/>
          </a:prstGeom>
          <a:ln>
            <a:noFill/>
          </a:ln>
        </p:spPr>
      </p:pic>
      <p:pic>
        <p:nvPicPr>
          <p:cNvPr id="142" name="Image 4" descr=""/>
          <p:cNvPicPr/>
          <p:nvPr/>
        </p:nvPicPr>
        <p:blipFill>
          <a:blip r:embed="rId2"/>
          <a:stretch/>
        </p:blipFill>
        <p:spPr>
          <a:xfrm>
            <a:off x="8568000" y="5678640"/>
            <a:ext cx="2934000" cy="1122120"/>
          </a:xfrm>
          <a:prstGeom prst="rect">
            <a:avLst/>
          </a:prstGeom>
          <a:ln>
            <a:noFill/>
          </a:ln>
        </p:spPr>
      </p:pic>
      <p:pic>
        <p:nvPicPr>
          <p:cNvPr id="143" name="Image 9" descr=""/>
          <p:cNvPicPr/>
          <p:nvPr/>
        </p:nvPicPr>
        <p:blipFill>
          <a:blip r:embed="rId3"/>
          <a:srcRect l="440200" t="0" r="0" b="0"/>
          <a:stretch/>
        </p:blipFill>
        <p:spPr>
          <a:xfrm>
            <a:off x="1219320" y="2880720"/>
            <a:ext cx="2474640" cy="2880720"/>
          </a:xfrm>
          <a:prstGeom prst="rect">
            <a:avLst/>
          </a:prstGeom>
          <a:ln>
            <a:noFill/>
          </a:ln>
        </p:spPr>
      </p:pic>
      <p:pic>
        <p:nvPicPr>
          <p:cNvPr id="144" name="Image 10" descr=""/>
          <p:cNvPicPr/>
          <p:nvPr/>
        </p:nvPicPr>
        <p:blipFill>
          <a:blip r:embed="rId4"/>
          <a:stretch/>
        </p:blipFill>
        <p:spPr>
          <a:xfrm>
            <a:off x="6413400" y="2899440"/>
            <a:ext cx="2369520" cy="2843640"/>
          </a:xfrm>
          <a:prstGeom prst="rect">
            <a:avLst/>
          </a:prstGeom>
          <a:ln>
            <a:noFill/>
          </a:ln>
        </p:spPr>
      </p:pic>
      <p:sp>
        <p:nvSpPr>
          <p:cNvPr id="145" name="CustomShape 6"/>
          <p:cNvSpPr/>
          <p:nvPr/>
        </p:nvSpPr>
        <p:spPr>
          <a:xfrm>
            <a:off x="6468480" y="653616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Shape 1"/>
          <p:cNvSpPr txBox="1"/>
          <p:nvPr/>
        </p:nvSpPr>
        <p:spPr>
          <a:xfrm>
            <a:off x="581040" y="702000"/>
            <a:ext cx="11029320" cy="10134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fr-FR" sz="2800" strike="noStrike">
                <a:solidFill>
                  <a:srgbClr val="ffffff"/>
                </a:solidFill>
                <a:latin typeface="Gill Sans MT"/>
              </a:rPr>
              <a:t>Grand Témoin : Georges Ugeux</a:t>
            </a:r>
            <a:endParaRPr/>
          </a:p>
        </p:txBody>
      </p:sp>
      <p:sp>
        <p:nvSpPr>
          <p:cNvPr id="147" name="TextShape 2"/>
          <p:cNvSpPr txBox="1"/>
          <p:nvPr/>
        </p:nvSpPr>
        <p:spPr>
          <a:xfrm>
            <a:off x="581040" y="2180520"/>
            <a:ext cx="11029320" cy="36781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endParaRPr/>
          </a:p>
        </p:txBody>
      </p:sp>
      <p:pic>
        <p:nvPicPr>
          <p:cNvPr id="148" name="Image 3" descr=""/>
          <p:cNvPicPr/>
          <p:nvPr/>
        </p:nvPicPr>
        <p:blipFill>
          <a:blip r:embed="rId1"/>
          <a:stretch/>
        </p:blipFill>
        <p:spPr>
          <a:xfrm>
            <a:off x="725040" y="5858640"/>
            <a:ext cx="3346560" cy="909720"/>
          </a:xfrm>
          <a:prstGeom prst="rect">
            <a:avLst/>
          </a:prstGeom>
          <a:ln>
            <a:noFill/>
          </a:ln>
        </p:spPr>
      </p:pic>
      <p:pic>
        <p:nvPicPr>
          <p:cNvPr id="149" name="Image 4" descr=""/>
          <p:cNvPicPr/>
          <p:nvPr/>
        </p:nvPicPr>
        <p:blipFill>
          <a:blip r:embed="rId2"/>
          <a:stretch/>
        </p:blipFill>
        <p:spPr>
          <a:xfrm>
            <a:off x="8568000" y="5678640"/>
            <a:ext cx="2934000" cy="1122120"/>
          </a:xfrm>
          <a:prstGeom prst="rect">
            <a:avLst/>
          </a:prstGeom>
          <a:ln>
            <a:noFill/>
          </a:ln>
        </p:spPr>
      </p:pic>
      <p:pic>
        <p:nvPicPr>
          <p:cNvPr id="150" name="Image 5" descr=""/>
          <p:cNvPicPr/>
          <p:nvPr/>
        </p:nvPicPr>
        <p:blipFill>
          <a:blip r:embed="rId3"/>
          <a:stretch/>
        </p:blipFill>
        <p:spPr>
          <a:xfrm>
            <a:off x="3510000" y="2193480"/>
            <a:ext cx="4809600" cy="3200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Shape 1"/>
          <p:cNvSpPr txBox="1"/>
          <p:nvPr/>
        </p:nvSpPr>
        <p:spPr>
          <a:xfrm>
            <a:off x="581040" y="702000"/>
            <a:ext cx="11029320" cy="10134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fr-FR" sz="2800" strike="noStrike">
                <a:solidFill>
                  <a:srgbClr val="ffffff"/>
                </a:solidFill>
                <a:latin typeface="Gill Sans MT"/>
              </a:rPr>
              <a:t>Table ronde : les investisseurs et leurs responsabilités</a:t>
            </a:r>
            <a:endParaRPr/>
          </a:p>
        </p:txBody>
      </p:sp>
      <p:sp>
        <p:nvSpPr>
          <p:cNvPr id="152" name="TextShape 2"/>
          <p:cNvSpPr txBox="1"/>
          <p:nvPr/>
        </p:nvSpPr>
        <p:spPr>
          <a:xfrm>
            <a:off x="581040" y="2180520"/>
            <a:ext cx="11029320" cy="36781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     </a:t>
            </a:r>
            <a:r>
              <a:rPr lang="fr-FR" strike="noStrike">
                <a:solidFill>
                  <a:srgbClr val="3d3d3d"/>
                </a:solidFill>
                <a:latin typeface="Gill Sans MT"/>
              </a:rPr>
              <a:t>Philippe Brossard </a:t>
            </a:r>
            <a:r>
              <a:rPr lang="fr-FR" strike="noStrike">
                <a:solidFill>
                  <a:srgbClr val="3d3d3d"/>
                </a:solidFill>
                <a:latin typeface="Gill Sans MT"/>
              </a:rPr>
              <a:t>	</a:t>
            </a:r>
            <a:r>
              <a:rPr lang="fr-FR" strike="noStrike">
                <a:solidFill>
                  <a:srgbClr val="3d3d3d"/>
                </a:solidFill>
                <a:latin typeface="Gill Sans MT"/>
              </a:rPr>
              <a:t>	</a:t>
            </a:r>
            <a:r>
              <a:rPr lang="fr-FR" strike="noStrike">
                <a:solidFill>
                  <a:srgbClr val="3d3d3d"/>
                </a:solidFill>
                <a:latin typeface="Gill Sans MT"/>
              </a:rPr>
              <a:t>	</a:t>
            </a:r>
            <a:r>
              <a:rPr lang="fr-FR" strike="noStrike">
                <a:solidFill>
                  <a:srgbClr val="3d3d3d"/>
                </a:solidFill>
                <a:latin typeface="Gill Sans MT"/>
              </a:rPr>
              <a:t>Carine Girard  </a:t>
            </a:r>
            <a:r>
              <a:rPr lang="fr-FR" strike="noStrike">
                <a:solidFill>
                  <a:srgbClr val="3d3d3d"/>
                </a:solidFill>
                <a:latin typeface="Gill Sans MT"/>
              </a:rPr>
              <a:t>	</a:t>
            </a:r>
            <a:r>
              <a:rPr lang="fr-FR" strike="noStrike">
                <a:solidFill>
                  <a:srgbClr val="3d3d3d"/>
                </a:solidFill>
                <a:latin typeface="Gill Sans MT"/>
              </a:rPr>
              <a:t>	</a:t>
            </a:r>
            <a:r>
              <a:rPr lang="fr-FR" strike="noStrike">
                <a:solidFill>
                  <a:srgbClr val="3d3d3d"/>
                </a:solidFill>
                <a:latin typeface="Gill Sans MT"/>
              </a:rPr>
              <a:t>	</a:t>
            </a:r>
            <a:r>
              <a:rPr lang="fr-FR" strike="noStrike">
                <a:solidFill>
                  <a:srgbClr val="3d3d3d"/>
                </a:solidFill>
                <a:latin typeface="Gill Sans MT"/>
              </a:rPr>
              <a:t>Aude de Lardemelle  </a:t>
            </a:r>
            <a:r>
              <a:rPr lang="fr-FR" strike="noStrike">
                <a:solidFill>
                  <a:srgbClr val="3d3d3d"/>
                </a:solidFill>
                <a:latin typeface="Gill Sans MT"/>
              </a:rPr>
              <a:t>	</a:t>
            </a:r>
            <a:r>
              <a:rPr lang="fr-FR" strike="noStrike">
                <a:solidFill>
                  <a:srgbClr val="3d3d3d"/>
                </a:solidFill>
                <a:latin typeface="Gill Sans MT"/>
              </a:rPr>
              <a:t>	</a:t>
            </a:r>
            <a:r>
              <a:rPr lang="fr-FR" strike="noStrike">
                <a:solidFill>
                  <a:srgbClr val="3d3d3d"/>
                </a:solidFill>
                <a:latin typeface="Gill Sans MT"/>
              </a:rPr>
              <a:t>	</a:t>
            </a:r>
            <a:r>
              <a:rPr lang="fr-FR" strike="noStrike">
                <a:solidFill>
                  <a:srgbClr val="3d3d3d"/>
                </a:solidFill>
                <a:latin typeface="Gill Sans MT"/>
              </a:rPr>
              <a:t>Georges Ugeux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53" name="Image 3" descr=""/>
          <p:cNvPicPr/>
          <p:nvPr/>
        </p:nvPicPr>
        <p:blipFill>
          <a:blip r:embed="rId1"/>
          <a:stretch/>
        </p:blipFill>
        <p:spPr>
          <a:xfrm>
            <a:off x="725040" y="5858640"/>
            <a:ext cx="3346560" cy="909720"/>
          </a:xfrm>
          <a:prstGeom prst="rect">
            <a:avLst/>
          </a:prstGeom>
          <a:ln>
            <a:noFill/>
          </a:ln>
        </p:spPr>
      </p:pic>
      <p:pic>
        <p:nvPicPr>
          <p:cNvPr id="154" name="Image 4" descr=""/>
          <p:cNvPicPr/>
          <p:nvPr/>
        </p:nvPicPr>
        <p:blipFill>
          <a:blip r:embed="rId2"/>
          <a:stretch/>
        </p:blipFill>
        <p:spPr>
          <a:xfrm>
            <a:off x="8568000" y="5678640"/>
            <a:ext cx="2934000" cy="1122120"/>
          </a:xfrm>
          <a:prstGeom prst="rect">
            <a:avLst/>
          </a:prstGeom>
          <a:ln>
            <a:noFill/>
          </a:ln>
        </p:spPr>
      </p:pic>
      <p:pic>
        <p:nvPicPr>
          <p:cNvPr id="155" name="Image 5" descr=""/>
          <p:cNvPicPr/>
          <p:nvPr/>
        </p:nvPicPr>
        <p:blipFill>
          <a:blip r:embed="rId3"/>
          <a:stretch/>
        </p:blipFill>
        <p:spPr>
          <a:xfrm>
            <a:off x="9464400" y="2180520"/>
            <a:ext cx="2145960" cy="2615760"/>
          </a:xfrm>
          <a:prstGeom prst="rect">
            <a:avLst/>
          </a:prstGeom>
          <a:ln>
            <a:noFill/>
          </a:ln>
        </p:spPr>
      </p:pic>
      <p:pic>
        <p:nvPicPr>
          <p:cNvPr id="156" name="Image 6" descr=""/>
          <p:cNvPicPr/>
          <p:nvPr/>
        </p:nvPicPr>
        <p:blipFill>
          <a:blip r:embed="rId4"/>
          <a:stretch/>
        </p:blipFill>
        <p:spPr>
          <a:xfrm>
            <a:off x="6300360" y="2180520"/>
            <a:ext cx="2301480" cy="2301480"/>
          </a:xfrm>
          <a:prstGeom prst="rect">
            <a:avLst/>
          </a:prstGeom>
          <a:ln>
            <a:noFill/>
          </a:ln>
        </p:spPr>
      </p:pic>
      <p:pic>
        <p:nvPicPr>
          <p:cNvPr id="157" name="Image 7" descr=""/>
          <p:cNvPicPr/>
          <p:nvPr/>
        </p:nvPicPr>
        <p:blipFill>
          <a:blip r:embed="rId5"/>
          <a:stretch/>
        </p:blipFill>
        <p:spPr>
          <a:xfrm>
            <a:off x="3332880" y="2180520"/>
            <a:ext cx="2104920" cy="2269440"/>
          </a:xfrm>
          <a:prstGeom prst="rect">
            <a:avLst/>
          </a:prstGeom>
          <a:ln>
            <a:noFill/>
          </a:ln>
        </p:spPr>
      </p:pic>
      <p:pic>
        <p:nvPicPr>
          <p:cNvPr id="158" name="Image 8" descr=""/>
          <p:cNvPicPr/>
          <p:nvPr/>
        </p:nvPicPr>
        <p:blipFill>
          <a:blip r:embed="rId6"/>
          <a:stretch/>
        </p:blipFill>
        <p:spPr>
          <a:xfrm>
            <a:off x="725040" y="2095200"/>
            <a:ext cx="1745280" cy="2354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581040" y="702000"/>
            <a:ext cx="11029320" cy="10134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fr-FR" sz="2800" strike="noStrike">
                <a:solidFill>
                  <a:srgbClr val="ffffff"/>
                </a:solidFill>
                <a:latin typeface="Gill Sans MT"/>
              </a:rPr>
              <a:t>Table ronde : L’impact de la vision financière sur la gouvernance</a:t>
            </a:r>
            <a:endParaRPr/>
          </a:p>
        </p:txBody>
      </p:sp>
      <p:sp>
        <p:nvSpPr>
          <p:cNvPr id="160" name="TextShape 2"/>
          <p:cNvSpPr txBox="1"/>
          <p:nvPr/>
        </p:nvSpPr>
        <p:spPr>
          <a:xfrm>
            <a:off x="581040" y="2180520"/>
            <a:ext cx="11029320" cy="36781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Nicolas Aubert </a:t>
            </a:r>
            <a:r>
              <a:rPr lang="fr-FR" strike="noStrike">
                <a:solidFill>
                  <a:srgbClr val="3d3d3d"/>
                </a:solidFill>
                <a:latin typeface="Gill Sans MT"/>
              </a:rPr>
              <a:t>	</a:t>
            </a:r>
            <a:r>
              <a:rPr lang="fr-FR" strike="noStrike">
                <a:solidFill>
                  <a:srgbClr val="3d3d3d"/>
                </a:solidFill>
                <a:latin typeface="Gill Sans MT"/>
              </a:rPr>
              <a:t>	</a:t>
            </a:r>
            <a:r>
              <a:rPr lang="fr-FR" strike="noStrike">
                <a:solidFill>
                  <a:srgbClr val="3d3d3d"/>
                </a:solidFill>
                <a:latin typeface="Gill Sans MT"/>
              </a:rPr>
              <a:t>Pascal Grandin </a:t>
            </a:r>
            <a:r>
              <a:rPr lang="fr-FR" strike="noStrike">
                <a:solidFill>
                  <a:srgbClr val="3d3d3d"/>
                </a:solidFill>
                <a:latin typeface="Gill Sans MT"/>
              </a:rPr>
              <a:t>	</a:t>
            </a:r>
            <a:r>
              <a:rPr lang="fr-FR" strike="noStrike">
                <a:solidFill>
                  <a:srgbClr val="3d3d3d"/>
                </a:solidFill>
                <a:latin typeface="Gill Sans MT"/>
              </a:rPr>
              <a:t>	</a:t>
            </a:r>
            <a:r>
              <a:rPr lang="fr-FR" strike="noStrike">
                <a:solidFill>
                  <a:srgbClr val="3d3d3d"/>
                </a:solidFill>
                <a:latin typeface="Gill Sans MT"/>
              </a:rPr>
              <a:t>Aude de Lardemelle  </a:t>
            </a:r>
            <a:r>
              <a:rPr lang="fr-FR" strike="noStrike">
                <a:solidFill>
                  <a:srgbClr val="3d3d3d"/>
                </a:solidFill>
                <a:latin typeface="Gill Sans MT"/>
              </a:rPr>
              <a:t>	</a:t>
            </a:r>
            <a:r>
              <a:rPr lang="fr-FR" strike="noStrike">
                <a:solidFill>
                  <a:srgbClr val="3d3d3d"/>
                </a:solidFill>
                <a:latin typeface="Gill Sans MT"/>
              </a:rPr>
              <a:t>Georges Ugeux </a:t>
            </a:r>
            <a:r>
              <a:rPr lang="fr-FR" strike="noStrike">
                <a:solidFill>
                  <a:srgbClr val="3d3d3d"/>
                </a:solidFill>
                <a:latin typeface="Gill Sans MT"/>
              </a:rPr>
              <a:t>	</a:t>
            </a:r>
            <a:r>
              <a:rPr lang="fr-FR" strike="noStrike">
                <a:solidFill>
                  <a:srgbClr val="3d3d3d"/>
                </a:solidFill>
                <a:latin typeface="Gill Sans MT"/>
              </a:rPr>
              <a:t>	</a:t>
            </a:r>
            <a:r>
              <a:rPr lang="fr-FR" strike="noStrike">
                <a:solidFill>
                  <a:srgbClr val="3d3d3d"/>
                </a:solidFill>
                <a:latin typeface="Gill Sans MT"/>
              </a:rPr>
              <a:t>Redouan Znagui</a:t>
            </a:r>
            <a:endParaRPr/>
          </a:p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	</a:t>
            </a:r>
            <a:endParaRPr/>
          </a:p>
        </p:txBody>
      </p:sp>
      <p:pic>
        <p:nvPicPr>
          <p:cNvPr id="161" name="Image 3" descr=""/>
          <p:cNvPicPr/>
          <p:nvPr/>
        </p:nvPicPr>
        <p:blipFill>
          <a:blip r:embed="rId1"/>
          <a:stretch/>
        </p:blipFill>
        <p:spPr>
          <a:xfrm>
            <a:off x="725040" y="5858640"/>
            <a:ext cx="3346560" cy="909720"/>
          </a:xfrm>
          <a:prstGeom prst="rect">
            <a:avLst/>
          </a:prstGeom>
          <a:ln>
            <a:noFill/>
          </a:ln>
        </p:spPr>
      </p:pic>
      <p:pic>
        <p:nvPicPr>
          <p:cNvPr id="162" name="Image 4" descr=""/>
          <p:cNvPicPr/>
          <p:nvPr/>
        </p:nvPicPr>
        <p:blipFill>
          <a:blip r:embed="rId2"/>
          <a:stretch/>
        </p:blipFill>
        <p:spPr>
          <a:xfrm>
            <a:off x="8568000" y="5678640"/>
            <a:ext cx="2934000" cy="1122120"/>
          </a:xfrm>
          <a:prstGeom prst="rect">
            <a:avLst/>
          </a:prstGeom>
          <a:ln>
            <a:noFill/>
          </a:ln>
        </p:spPr>
      </p:pic>
      <p:pic>
        <p:nvPicPr>
          <p:cNvPr id="163" name="Image 5" descr=""/>
          <p:cNvPicPr/>
          <p:nvPr/>
        </p:nvPicPr>
        <p:blipFill>
          <a:blip r:embed="rId3"/>
          <a:stretch/>
        </p:blipFill>
        <p:spPr>
          <a:xfrm>
            <a:off x="7394400" y="2142000"/>
            <a:ext cx="2145960" cy="2615760"/>
          </a:xfrm>
          <a:prstGeom prst="rect">
            <a:avLst/>
          </a:prstGeom>
          <a:ln>
            <a:noFill/>
          </a:ln>
        </p:spPr>
      </p:pic>
      <p:pic>
        <p:nvPicPr>
          <p:cNvPr id="164" name="Image 6" descr=""/>
          <p:cNvPicPr/>
          <p:nvPr/>
        </p:nvPicPr>
        <p:blipFill>
          <a:blip r:embed="rId4"/>
          <a:stretch/>
        </p:blipFill>
        <p:spPr>
          <a:xfrm>
            <a:off x="4860720" y="2142000"/>
            <a:ext cx="2301480" cy="2301480"/>
          </a:xfrm>
          <a:prstGeom prst="rect">
            <a:avLst/>
          </a:prstGeom>
          <a:ln>
            <a:noFill/>
          </a:ln>
        </p:spPr>
      </p:pic>
      <p:pic>
        <p:nvPicPr>
          <p:cNvPr id="165" name="Image 9" descr=""/>
          <p:cNvPicPr/>
          <p:nvPr/>
        </p:nvPicPr>
        <p:blipFill>
          <a:blip r:embed="rId5"/>
          <a:stretch/>
        </p:blipFill>
        <p:spPr>
          <a:xfrm>
            <a:off x="9540720" y="2142000"/>
            <a:ext cx="2301480" cy="2301480"/>
          </a:xfrm>
          <a:prstGeom prst="rect">
            <a:avLst/>
          </a:prstGeom>
          <a:ln>
            <a:noFill/>
          </a:ln>
        </p:spPr>
      </p:pic>
      <p:pic>
        <p:nvPicPr>
          <p:cNvPr id="166" name="Image 10" descr=""/>
          <p:cNvPicPr/>
          <p:nvPr/>
        </p:nvPicPr>
        <p:blipFill>
          <a:blip r:embed="rId6"/>
          <a:stretch/>
        </p:blipFill>
        <p:spPr>
          <a:xfrm>
            <a:off x="2858400" y="2142000"/>
            <a:ext cx="1774800" cy="2301480"/>
          </a:xfrm>
          <a:prstGeom prst="rect">
            <a:avLst/>
          </a:prstGeom>
          <a:ln>
            <a:noFill/>
          </a:ln>
        </p:spPr>
      </p:pic>
      <p:pic>
        <p:nvPicPr>
          <p:cNvPr id="167" name="Image 11" descr=""/>
          <p:cNvPicPr/>
          <p:nvPr/>
        </p:nvPicPr>
        <p:blipFill>
          <a:blip r:embed="rId7"/>
          <a:stretch/>
        </p:blipFill>
        <p:spPr>
          <a:xfrm>
            <a:off x="372600" y="2142000"/>
            <a:ext cx="2253600" cy="23014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581040" y="702000"/>
            <a:ext cx="11029320" cy="10134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fr-FR" sz="2800" strike="noStrike">
                <a:solidFill>
                  <a:srgbClr val="ffffff"/>
                </a:solidFill>
                <a:latin typeface="Gill Sans MT"/>
              </a:rPr>
              <a:t>Table ronde : L’impact de la vision financière sur la gouvernance</a:t>
            </a:r>
            <a:endParaRPr/>
          </a:p>
        </p:txBody>
      </p:sp>
      <p:sp>
        <p:nvSpPr>
          <p:cNvPr id="169" name="TextShape 2"/>
          <p:cNvSpPr txBox="1"/>
          <p:nvPr/>
        </p:nvSpPr>
        <p:spPr>
          <a:xfrm>
            <a:off x="581040" y="2180520"/>
            <a:ext cx="11029320" cy="36781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i="1" lang="fr-FR" strike="noStrike">
                <a:solidFill>
                  <a:srgbClr val="3d3d3d"/>
                </a:solidFill>
                <a:latin typeface="Gill Sans MT"/>
              </a:rPr>
              <a:t>La descente aux enfers de la finance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i="1" lang="fr-FR" strike="noStrike">
                <a:solidFill>
                  <a:srgbClr val="3d3d3d"/>
                </a:solidFill>
                <a:latin typeface="Gill Sans MT"/>
              </a:rPr>
              <a:t>Editions Odile Jacob</a:t>
            </a:r>
            <a:endParaRPr/>
          </a:p>
        </p:txBody>
      </p:sp>
      <p:pic>
        <p:nvPicPr>
          <p:cNvPr id="170" name="Image 3" descr=""/>
          <p:cNvPicPr/>
          <p:nvPr/>
        </p:nvPicPr>
        <p:blipFill>
          <a:blip r:embed="rId1"/>
          <a:stretch/>
        </p:blipFill>
        <p:spPr>
          <a:xfrm>
            <a:off x="725040" y="5858640"/>
            <a:ext cx="3346560" cy="909720"/>
          </a:xfrm>
          <a:prstGeom prst="rect">
            <a:avLst/>
          </a:prstGeom>
          <a:ln>
            <a:noFill/>
          </a:ln>
        </p:spPr>
      </p:pic>
      <p:pic>
        <p:nvPicPr>
          <p:cNvPr id="171" name="Image 4" descr=""/>
          <p:cNvPicPr/>
          <p:nvPr/>
        </p:nvPicPr>
        <p:blipFill>
          <a:blip r:embed="rId2"/>
          <a:stretch/>
        </p:blipFill>
        <p:spPr>
          <a:xfrm>
            <a:off x="8568000" y="5678640"/>
            <a:ext cx="2934000" cy="1122120"/>
          </a:xfrm>
          <a:prstGeom prst="rect">
            <a:avLst/>
          </a:prstGeom>
          <a:ln>
            <a:noFill/>
          </a:ln>
        </p:spPr>
      </p:pic>
      <p:pic>
        <p:nvPicPr>
          <p:cNvPr id="172" name="Image 5" descr=""/>
          <p:cNvPicPr/>
          <p:nvPr/>
        </p:nvPicPr>
        <p:blipFill>
          <a:blip r:embed="rId3"/>
          <a:stretch/>
        </p:blipFill>
        <p:spPr>
          <a:xfrm>
            <a:off x="5148360" y="1892160"/>
            <a:ext cx="3043440" cy="46306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581040" y="729720"/>
            <a:ext cx="11029320" cy="9878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fr-FR" sz="2800" strike="noStrike">
                <a:solidFill>
                  <a:srgbClr val="ffffff"/>
                </a:solidFill>
                <a:latin typeface="Gill Sans MT"/>
              </a:rPr>
              <a:t>Conclusion</a:t>
            </a:r>
            <a:endParaRPr/>
          </a:p>
        </p:txBody>
      </p:sp>
      <p:sp>
        <p:nvSpPr>
          <p:cNvPr id="174" name="TextShape 2"/>
          <p:cNvSpPr txBox="1"/>
          <p:nvPr/>
        </p:nvSpPr>
        <p:spPr>
          <a:xfrm>
            <a:off x="887040" y="2250720"/>
            <a:ext cx="5086800" cy="53568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fr-FR" sz="2200" strike="noStrike">
                <a:solidFill>
                  <a:srgbClr val="903163"/>
                </a:solidFill>
                <a:latin typeface="Gill Sans MT"/>
              </a:rPr>
              <a:t>Agnès Bricard</a:t>
            </a:r>
            <a:endParaRPr/>
          </a:p>
        </p:txBody>
      </p:sp>
      <p:sp>
        <p:nvSpPr>
          <p:cNvPr id="175" name="TextShape 3"/>
          <p:cNvSpPr txBox="1"/>
          <p:nvPr/>
        </p:nvSpPr>
        <p:spPr>
          <a:xfrm>
            <a:off x="581040" y="2926080"/>
            <a:ext cx="5392800" cy="2934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Présidente Fondatrice </a:t>
            </a:r>
            <a:endParaRPr/>
          </a:p>
          <a:p>
            <a:pPr>
              <a:lnSpc>
                <a:spcPct val="100000"/>
              </a:lnSpc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de la FFA</a:t>
            </a:r>
            <a:endParaRPr/>
          </a:p>
        </p:txBody>
      </p:sp>
      <p:pic>
        <p:nvPicPr>
          <p:cNvPr id="176" name="Image 3" descr=""/>
          <p:cNvPicPr/>
          <p:nvPr/>
        </p:nvPicPr>
        <p:blipFill>
          <a:blip r:embed="rId1"/>
          <a:stretch/>
        </p:blipFill>
        <p:spPr>
          <a:xfrm>
            <a:off x="725040" y="5858640"/>
            <a:ext cx="3346560" cy="909720"/>
          </a:xfrm>
          <a:prstGeom prst="rect">
            <a:avLst/>
          </a:prstGeom>
          <a:ln>
            <a:noFill/>
          </a:ln>
        </p:spPr>
      </p:pic>
      <p:pic>
        <p:nvPicPr>
          <p:cNvPr id="177" name="Image 4" descr=""/>
          <p:cNvPicPr/>
          <p:nvPr/>
        </p:nvPicPr>
        <p:blipFill>
          <a:blip r:embed="rId2"/>
          <a:stretch/>
        </p:blipFill>
        <p:spPr>
          <a:xfrm>
            <a:off x="8568000" y="5678640"/>
            <a:ext cx="2934000" cy="1122120"/>
          </a:xfrm>
          <a:prstGeom prst="rect">
            <a:avLst/>
          </a:prstGeom>
          <a:ln>
            <a:noFill/>
          </a:ln>
        </p:spPr>
      </p:pic>
      <p:pic>
        <p:nvPicPr>
          <p:cNvPr id="178" name="Image 6" descr=""/>
          <p:cNvPicPr/>
          <p:nvPr/>
        </p:nvPicPr>
        <p:blipFill>
          <a:blip r:embed="rId3"/>
          <a:stretch/>
        </p:blipFill>
        <p:spPr>
          <a:xfrm>
            <a:off x="4795200" y="2305800"/>
            <a:ext cx="3427200" cy="34272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581040" y="702000"/>
            <a:ext cx="11029320" cy="101340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>
              <a:lnSpc>
                <a:spcPct val="100000"/>
              </a:lnSpc>
            </a:pPr>
            <a:r>
              <a:rPr lang="fr-FR" sz="2800" strike="noStrike">
                <a:solidFill>
                  <a:srgbClr val="ffffff"/>
                </a:solidFill>
                <a:latin typeface="Gill Sans MT"/>
              </a:rPr>
              <a:t>Comité académique de la FFA</a:t>
            </a:r>
            <a:endParaRPr/>
          </a:p>
        </p:txBody>
      </p:sp>
      <p:sp>
        <p:nvSpPr>
          <p:cNvPr id="180" name="TextShape 2"/>
          <p:cNvSpPr txBox="1"/>
          <p:nvPr/>
        </p:nvSpPr>
        <p:spPr>
          <a:xfrm>
            <a:off x="3284280" y="1511640"/>
            <a:ext cx="8326080" cy="434700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Aubert Nicolas, Université Aix Marseille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Awounou Honorine, ISG Paris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Barneto Pascal, Université de Bordeaux 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Bouaiss Karima, Université de Lille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Broye Géraldine, Université de Strasbourg 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De Beaufort Viviane, Essec Business School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Girard Carine, Audencia Business School :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Godard Laurence, Université de Franche- Comté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Grandin Pascal, Université de Lille 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Onnée Stéphane, Université d’Orléans </a:t>
            </a:r>
            <a:endParaRPr/>
          </a:p>
          <a:p>
            <a:pPr>
              <a:lnSpc>
                <a:spcPct val="100000"/>
              </a:lnSpc>
              <a:buSzPct val="92000"/>
              <a:buFont typeface="Wingdings 2" charset="2"/>
              <a:buChar char=""/>
            </a:pPr>
            <a:r>
              <a:rPr lang="fr-FR" strike="noStrike">
                <a:solidFill>
                  <a:srgbClr val="3d3d3d"/>
                </a:solidFill>
                <a:latin typeface="Gill Sans MT"/>
              </a:rPr>
              <a:t>Zoukoua Eric-Alain, Université de Tours</a:t>
            </a:r>
            <a:endParaRPr/>
          </a:p>
        </p:txBody>
      </p:sp>
      <p:pic>
        <p:nvPicPr>
          <p:cNvPr id="181" name="Image 3" descr=""/>
          <p:cNvPicPr/>
          <p:nvPr/>
        </p:nvPicPr>
        <p:blipFill>
          <a:blip r:embed="rId1"/>
          <a:stretch/>
        </p:blipFill>
        <p:spPr>
          <a:xfrm>
            <a:off x="725040" y="5858640"/>
            <a:ext cx="3346560" cy="909720"/>
          </a:xfrm>
          <a:prstGeom prst="rect">
            <a:avLst/>
          </a:prstGeom>
          <a:ln>
            <a:noFill/>
          </a:ln>
        </p:spPr>
      </p:pic>
      <p:pic>
        <p:nvPicPr>
          <p:cNvPr id="182" name="Image 4" descr=""/>
          <p:cNvPicPr/>
          <p:nvPr/>
        </p:nvPicPr>
        <p:blipFill>
          <a:blip r:embed="rId2"/>
          <a:stretch/>
        </p:blipFill>
        <p:spPr>
          <a:xfrm>
            <a:off x="8568000" y="5678640"/>
            <a:ext cx="2934000" cy="1122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extShape 1"/>
          <p:cNvSpPr txBox="1"/>
          <p:nvPr/>
        </p:nvSpPr>
        <p:spPr>
          <a:xfrm>
            <a:off x="445320" y="1509480"/>
            <a:ext cx="10993320" cy="147456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fr-FR" sz="3600" strike="noStrike">
                <a:solidFill>
                  <a:srgbClr val="4d1434"/>
                </a:solidFill>
                <a:latin typeface="Gill Sans MT"/>
              </a:rPr>
              <a:t>Quelle finance pour une gouvernance durable ?</a:t>
            </a:r>
            <a:r>
              <a:rPr lang="fr-FR" sz="3600" strike="noStrike">
                <a:solidFill>
                  <a:srgbClr val="4d1434"/>
                </a:solidFill>
                <a:latin typeface="Gill Sans MT"/>
              </a:rPr>
              <a:t> </a:t>
            </a:r>
            <a:endParaRPr/>
          </a:p>
        </p:txBody>
      </p:sp>
      <p:pic>
        <p:nvPicPr>
          <p:cNvPr id="184" name="Image 3" descr=""/>
          <p:cNvPicPr/>
          <p:nvPr/>
        </p:nvPicPr>
        <p:blipFill>
          <a:blip r:embed="rId1"/>
          <a:stretch/>
        </p:blipFill>
        <p:spPr>
          <a:xfrm>
            <a:off x="7952040" y="565560"/>
            <a:ext cx="2934000" cy="1122120"/>
          </a:xfrm>
          <a:prstGeom prst="rect">
            <a:avLst/>
          </a:prstGeom>
          <a:ln>
            <a:noFill/>
          </a:ln>
        </p:spPr>
      </p:pic>
      <p:pic>
        <p:nvPicPr>
          <p:cNvPr id="185" name="Image 4" descr=""/>
          <p:cNvPicPr/>
          <p:nvPr/>
        </p:nvPicPr>
        <p:blipFill>
          <a:blip r:embed="rId2"/>
          <a:stretch/>
        </p:blipFill>
        <p:spPr>
          <a:xfrm>
            <a:off x="445320" y="565560"/>
            <a:ext cx="3346560" cy="909720"/>
          </a:xfrm>
          <a:prstGeom prst="rect">
            <a:avLst/>
          </a:prstGeom>
          <a:ln>
            <a:noFill/>
          </a:ln>
        </p:spPr>
      </p:pic>
      <p:sp>
        <p:nvSpPr>
          <p:cNvPr id="186" name="CustomShape 2"/>
          <p:cNvSpPr/>
          <p:nvPr/>
        </p:nvSpPr>
        <p:spPr>
          <a:xfrm>
            <a:off x="597600" y="3737160"/>
            <a:ext cx="10993320" cy="147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b"/>
          <a:p>
            <a:pPr>
              <a:lnSpc>
                <a:spcPct val="100000"/>
              </a:lnSpc>
            </a:pPr>
            <a:r>
              <a:rPr b="1" lang="fr-FR" sz="2400" strike="noStrike">
                <a:solidFill>
                  <a:srgbClr val="ffffff"/>
                </a:solidFill>
                <a:latin typeface="Gill Sans MT"/>
              </a:rPr>
              <a:t>Conférence FFA du 3 juin 2019</a:t>
            </a:r>
            <a:r>
              <a:rPr lang="fr-FR" sz="2400" strike="noStrike">
                <a:solidFill>
                  <a:srgbClr val="ffffff"/>
                </a:solidFill>
                <a:latin typeface="Gill Sans MT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fr-FR" sz="2400" strike="noStrike">
                <a:solidFill>
                  <a:srgbClr val="ffffff"/>
                </a:solidFill>
                <a:latin typeface="Gill Sans MT"/>
              </a:rPr>
              <a:t>Auditorium AG2R La Mondiale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